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"/>
  </p:notesMasterIdLst>
  <p:sldIdLst>
    <p:sldId id="568" r:id="rId2"/>
  </p:sldIdLst>
  <p:sldSz cx="9906000" cy="6858000" type="A4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  <p15:guide id="3" pos="1079">
          <p15:clr>
            <a:srgbClr val="A4A3A4"/>
          </p15:clr>
        </p15:guide>
        <p15:guide id="4" orient="horz" pos="111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CC2C"/>
    <a:srgbClr val="6AA844"/>
    <a:srgbClr val="006600"/>
    <a:srgbClr val="008000"/>
    <a:srgbClr val="1C7935"/>
    <a:srgbClr val="EFF3EA"/>
    <a:srgbClr val="7E9E81"/>
    <a:srgbClr val="FFE181"/>
    <a:srgbClr val="FFFF99"/>
    <a:srgbClr val="2B6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74" autoAdjust="0"/>
    <p:restoredTop sz="94660"/>
  </p:normalViewPr>
  <p:slideViewPr>
    <p:cSldViewPr>
      <p:cViewPr varScale="1">
        <p:scale>
          <a:sx n="102" d="100"/>
          <a:sy n="102" d="100"/>
        </p:scale>
        <p:origin x="378" y="126"/>
      </p:cViewPr>
      <p:guideLst>
        <p:guide orient="horz" pos="2160"/>
        <p:guide pos="3120"/>
        <p:guide pos="1079"/>
        <p:guide orient="horz" pos="11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482E709-3C8D-4D1B-9103-D1B67282BC47}" type="datetimeFigureOut">
              <a:rPr lang="ru-RU"/>
              <a:pPr>
                <a:defRPr/>
              </a:pPr>
              <a:t>15.09.2020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8DCDEB-5CFC-40C8-AA31-AFB0B8DD5D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0123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5055D-4555-49AC-8ACC-1D625FA0A1A8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FCFCED-3037-4F7E-8D71-000911642A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9793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9C214-B5F8-4630-8161-ABFE0A47BCFD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E23F9E-527B-4C34-BE36-D307F16E2BC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1944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D5591-2125-433E-8BC4-542B821F33A5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70A7E-80DF-45FC-8E01-0AEF2398CB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34530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8287BF-D776-407B-99F8-91A1722A129E}" type="datetime1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1CA35D-1E96-4553-A911-4D66B873D1D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26244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5717E-582C-4C29-A3A9-4F83E05774A5}" type="datetime1">
              <a:rPr lang="ru-RU" smtClean="0"/>
              <a:t>15.09.2020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1C5CF0-8859-4130-A998-2C67CA41AB0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5331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E7B54-8BD5-428F-AF8C-0DCA3539D486}" type="datetime1">
              <a:rPr lang="ru-RU" smtClean="0"/>
              <a:t>15.09.2020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F4F13-7415-47B7-8BE6-0B93ACDA7D0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0837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DD4DC-869F-4669-87D4-90F6F6CAEFCD}" type="datetime1">
              <a:rPr lang="ru-RU" smtClean="0"/>
              <a:t>15.09.2020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92C4F3-5603-4EFE-9F9C-2C48E1CDF2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9836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BA247-98D1-4A62-BFE6-BBD6BC496829}" type="datetime1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BA903-05A2-4FBF-8CC7-694487B721F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4737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8ED42-E987-4327-A30D-94BC98A5A2D6}" type="datetime1">
              <a:rPr lang="ru-RU" smtClean="0"/>
              <a:t>15.09.2020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A0FB70-8879-418A-ABCD-56AD68DFA2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56909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14765-54DD-4B66-AD89-04E2A473E584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A0A3F-2C47-4013-B97E-965E7215DBA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7644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7BE7F7-B3D7-4D86-9923-1AC56C78F441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10582E-7571-46B2-B6F7-2C7E7869542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55900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9B23C1-4E98-46A1-9BE3-85755E1709B5}" type="datetime1">
              <a:rPr lang="ru-RU" smtClean="0"/>
              <a:t>15.09.2020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3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solidFill>
                  <a:srgbClr val="898989"/>
                </a:solidFill>
              </a:defRPr>
            </a:lvl1pPr>
          </a:lstStyle>
          <a:p>
            <a:fld id="{A625D831-6349-49F0-B326-C059DFC274EB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700">
          <a:solidFill>
            <a:schemeClr val="tx1"/>
          </a:solidFill>
          <a:latin typeface="Calibri" panose="020F0502020204030204" pitchFamily="34" charset="0"/>
        </a:defRPr>
      </a:lvl5pPr>
      <a:lvl6pPr marL="495285" algn="ctr" rtl="0" fontAlgn="base">
        <a:spcBef>
          <a:spcPct val="0"/>
        </a:spcBef>
        <a:spcAft>
          <a:spcPct val="0"/>
        </a:spcAft>
        <a:defRPr sz="4767">
          <a:solidFill>
            <a:schemeClr val="tx1"/>
          </a:solidFill>
          <a:latin typeface="Calibri" panose="020F0502020204030204" pitchFamily="34" charset="0"/>
        </a:defRPr>
      </a:lvl6pPr>
      <a:lvl7pPr marL="990570" algn="ctr" rtl="0" fontAlgn="base">
        <a:spcBef>
          <a:spcPct val="0"/>
        </a:spcBef>
        <a:spcAft>
          <a:spcPct val="0"/>
        </a:spcAft>
        <a:defRPr sz="4767">
          <a:solidFill>
            <a:schemeClr val="tx1"/>
          </a:solidFill>
          <a:latin typeface="Calibri" panose="020F0502020204030204" pitchFamily="34" charset="0"/>
        </a:defRPr>
      </a:lvl7pPr>
      <a:lvl8pPr marL="1485854" algn="ctr" rtl="0" fontAlgn="base">
        <a:spcBef>
          <a:spcPct val="0"/>
        </a:spcBef>
        <a:spcAft>
          <a:spcPct val="0"/>
        </a:spcAft>
        <a:defRPr sz="4767">
          <a:solidFill>
            <a:schemeClr val="tx1"/>
          </a:solidFill>
          <a:latin typeface="Calibri" panose="020F0502020204030204" pitchFamily="34" charset="0"/>
        </a:defRPr>
      </a:lvl8pPr>
      <a:lvl9pPr marL="1981139" algn="ctr" rtl="0" fontAlgn="base">
        <a:spcBef>
          <a:spcPct val="0"/>
        </a:spcBef>
        <a:spcAft>
          <a:spcPct val="0"/>
        </a:spcAft>
        <a:defRPr sz="4767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69888" indent="-36988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03275" indent="-3079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6663" indent="-246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1963" indent="-246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27263" indent="-2460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shb.ru/natural/loans/mortgage_all/village_mortgage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72" y="5801760"/>
            <a:ext cx="2420542" cy="420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2" descr="Сельская ипотека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55575" y="-5556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Сельская ипотека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07975" y="-4032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016896" y="4221088"/>
            <a:ext cx="568863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cap="all" dirty="0">
                <a:latin typeface="Calibri" panose="020F0502020204030204"/>
                <a:ea typeface="VTB Group Cond" charset="0"/>
                <a:cs typeface="Arial" panose="020B0604020202020204" pitchFamily="34" charset="0"/>
              </a:rPr>
              <a:t>Ваш персональный </a:t>
            </a:r>
            <a:endParaRPr lang="ru-RU" sz="2400" b="1" cap="all" dirty="0" smtClean="0">
              <a:latin typeface="Calibri" panose="020F0502020204030204"/>
              <a:ea typeface="VTB Group Cond" charset="0"/>
              <a:cs typeface="Arial" panose="020B0604020202020204" pitchFamily="34" charset="0"/>
            </a:endParaRPr>
          </a:p>
          <a:p>
            <a:pPr lvl="0"/>
            <a:r>
              <a:rPr lang="ru-RU" sz="2400" b="1" cap="all" dirty="0" smtClean="0">
                <a:latin typeface="Calibri" panose="020F0502020204030204"/>
                <a:ea typeface="VTB Group Cond" charset="0"/>
                <a:cs typeface="Arial" panose="020B0604020202020204" pitchFamily="34" charset="0"/>
              </a:rPr>
              <a:t>менеджер:</a:t>
            </a:r>
          </a:p>
          <a:p>
            <a:pPr lvl="0"/>
            <a:endParaRPr lang="ru-RU" sz="1600" b="1" cap="all" dirty="0">
              <a:latin typeface="Calibri" panose="020F0502020204030204"/>
              <a:ea typeface="VTB Group Cond" charset="0"/>
              <a:cs typeface="Arial" panose="020B0604020202020204" pitchFamily="34" charset="0"/>
            </a:endParaRPr>
          </a:p>
          <a:p>
            <a:pPr lvl="0"/>
            <a:r>
              <a:rPr lang="ru-RU" b="1" cap="all" dirty="0" smtClean="0">
                <a:latin typeface="Calibri" panose="020F0502020204030204"/>
                <a:ea typeface="VTB Group Cond" charset="0"/>
                <a:cs typeface="Arial" panose="020B0604020202020204" pitchFamily="34" charset="0"/>
              </a:rPr>
              <a:t>ЛЮКШЕНКО КРИСТИНА</a:t>
            </a:r>
            <a:endParaRPr lang="ru-RU" b="1" cap="all" dirty="0">
              <a:latin typeface="Calibri" panose="020F0502020204030204"/>
              <a:ea typeface="VTB Group Cond" charset="0"/>
              <a:cs typeface="Arial" panose="020B0604020202020204" pitchFamily="34" charset="0"/>
            </a:endParaRPr>
          </a:p>
          <a:p>
            <a:r>
              <a:rPr lang="ru-RU" b="1" cap="all" dirty="0" smtClean="0">
                <a:latin typeface="Calibri" panose="020F0502020204030204"/>
                <a:ea typeface="VTB Group Cond" charset="0"/>
                <a:cs typeface="Arial" panose="020B0604020202020204" pitchFamily="34" charset="0"/>
              </a:rPr>
              <a:t>Тел: </a:t>
            </a:r>
            <a:r>
              <a:rPr lang="ru-RU" b="1" dirty="0"/>
              <a:t>89231758578</a:t>
            </a:r>
          </a:p>
          <a:p>
            <a:pPr lvl="0"/>
            <a:r>
              <a:rPr lang="en-US" b="1" cap="all" dirty="0" smtClean="0">
                <a:latin typeface="Calibri" panose="020F0502020204030204"/>
                <a:ea typeface="VTB Group Cond" charset="0"/>
                <a:cs typeface="Arial" panose="020B0604020202020204" pitchFamily="34" charset="0"/>
              </a:rPr>
              <a:t>LyukshenkoKV@altay.rshb.ru</a:t>
            </a:r>
            <a:endParaRPr lang="en-US" b="1" cap="all" dirty="0">
              <a:latin typeface="Calibri" panose="020F0502020204030204"/>
              <a:ea typeface="VTB Group Cond" charset="0"/>
              <a:cs typeface="Arial" panose="020B0604020202020204" pitchFamily="34" charset="0"/>
            </a:endParaRPr>
          </a:p>
        </p:txBody>
      </p:sp>
      <p:pic>
        <p:nvPicPr>
          <p:cNvPr id="13" name="Picture 7" descr="Covers Stripes 0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185"/>
          <a:stretch>
            <a:fillRect/>
          </a:stretch>
        </p:blipFill>
        <p:spPr bwMode="auto">
          <a:xfrm>
            <a:off x="-15552" y="6453336"/>
            <a:ext cx="9921512" cy="67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40" t="20776" r="22733" b="44703"/>
          <a:stretch/>
        </p:blipFill>
        <p:spPr bwMode="auto">
          <a:xfrm>
            <a:off x="-15552" y="-27384"/>
            <a:ext cx="9937104" cy="3984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-15552" y="1052736"/>
            <a:ext cx="73025" cy="1800225"/>
          </a:xfrm>
          <a:prstGeom prst="rect">
            <a:avLst/>
          </a:prstGeom>
          <a:solidFill>
            <a:srgbClr val="FEC9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2560" y="4028214"/>
            <a:ext cx="2232248" cy="2384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51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13943</TotalTime>
  <Words>10</Words>
  <Application>Microsoft Office PowerPoint</Application>
  <PresentationFormat>Лист A4 (210x297 мм)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VTB Group Cond</vt:lpstr>
      <vt:lpstr>Тема Office</vt:lpstr>
      <vt:lpstr>Презентация PowerPoint</vt:lpstr>
    </vt:vector>
  </TitlesOfParts>
  <Company>Россельхозбанк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Иванов-Даль Андрей Михайлович</dc:creator>
  <cp:lastModifiedBy>Винокурова Елена Владимировна</cp:lastModifiedBy>
  <cp:revision>549</cp:revision>
  <cp:lastPrinted>2020-09-09T14:38:16Z</cp:lastPrinted>
  <dcterms:created xsi:type="dcterms:W3CDTF">2019-11-26T12:29:04Z</dcterms:created>
  <dcterms:modified xsi:type="dcterms:W3CDTF">2020-09-15T05:53:38Z</dcterms:modified>
</cp:coreProperties>
</file>